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62" r:id="rId4"/>
    <p:sldId id="263" r:id="rId5"/>
    <p:sldId id="264" r:id="rId6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E2FF"/>
    <a:srgbClr val="4FD1FF"/>
    <a:srgbClr val="FFDE75"/>
    <a:srgbClr val="FE98D5"/>
    <a:srgbClr val="FE7ECA"/>
    <a:srgbClr val="D3B5E9"/>
    <a:srgbClr val="FFD347"/>
    <a:srgbClr val="FE5C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dirty="0">
            <a:solidFill>
              <a:schemeClr val="bg1"/>
            </a:solidFill>
            <a:latin typeface="Segoe Print" panose="02000600000000000000" pitchFamily="2" charset="0"/>
          </a:endParaRP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  <a:endParaRPr lang="en-US" sz="1600" b="1" kern="1200" dirty="0">
            <a:solidFill>
              <a:schemeClr val="bg1"/>
            </a:solidFill>
            <a:latin typeface="Segoe Print" panose="02000600000000000000" pitchFamily="2" charset="0"/>
          </a:endParaRP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146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479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207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455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914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65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406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797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515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044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065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20C08-DF08-44E3-8FAA-4E65BCB92EF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913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Layout" Target="../diagrams/layout3.xml"/><Relationship Id="rId7" Type="http://schemas.openxmlformats.org/officeDocument/2006/relationships/image" Target="../media/image2.png"/><Relationship Id="rId12" Type="http://schemas.microsoft.com/office/2007/relationships/diagramDrawing" Target="../diagrams/drawing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diagramColors" Target="../diagrams/colors4.xml"/><Relationship Id="rId5" Type="http://schemas.openxmlformats.org/officeDocument/2006/relationships/diagramColors" Target="../diagrams/colors3.xml"/><Relationship Id="rId10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3.xml"/><Relationship Id="rId9" Type="http://schemas.openxmlformats.org/officeDocument/2006/relationships/diagramLayout" Target="../diagrams/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3" Type="http://schemas.openxmlformats.org/officeDocument/2006/relationships/diagramLayout" Target="../diagrams/layout5.xml"/><Relationship Id="rId7" Type="http://schemas.openxmlformats.org/officeDocument/2006/relationships/image" Target="../media/image2.png"/><Relationship Id="rId12" Type="http://schemas.microsoft.com/office/2007/relationships/diagramDrawing" Target="../diagrams/drawing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openxmlformats.org/officeDocument/2006/relationships/diagramColors" Target="../diagrams/colors6.xml"/><Relationship Id="rId5" Type="http://schemas.openxmlformats.org/officeDocument/2006/relationships/diagramColors" Target="../diagrams/colors5.xml"/><Relationship Id="rId10" Type="http://schemas.openxmlformats.org/officeDocument/2006/relationships/diagramQuickStyle" Target="../diagrams/quickStyle6.xml"/><Relationship Id="rId4" Type="http://schemas.openxmlformats.org/officeDocument/2006/relationships/diagramQuickStyle" Target="../diagrams/quickStyle5.xml"/><Relationship Id="rId9" Type="http://schemas.openxmlformats.org/officeDocument/2006/relationships/diagramLayout" Target="../diagrams/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Layout" Target="../diagrams/layout7.xml"/><Relationship Id="rId7" Type="http://schemas.openxmlformats.org/officeDocument/2006/relationships/image" Target="../media/image2.png"/><Relationship Id="rId12" Type="http://schemas.microsoft.com/office/2007/relationships/diagramDrawing" Target="../diagrams/drawing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openxmlformats.org/officeDocument/2006/relationships/diagramColors" Target="../diagrams/colors8.xml"/><Relationship Id="rId5" Type="http://schemas.openxmlformats.org/officeDocument/2006/relationships/diagramColors" Target="../diagrams/colors7.xml"/><Relationship Id="rId10" Type="http://schemas.openxmlformats.org/officeDocument/2006/relationships/diagramQuickStyle" Target="../diagrams/quickStyle8.xml"/><Relationship Id="rId4" Type="http://schemas.openxmlformats.org/officeDocument/2006/relationships/diagramQuickStyle" Target="../diagrams/quickStyle7.xml"/><Relationship Id="rId9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672172" y="432102"/>
            <a:ext cx="385432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rgbClr val="FF0000"/>
                </a:solidFill>
              </a:rPr>
              <a:t>CONTOH</a:t>
            </a:r>
            <a:endParaRPr lang="en-MY" sz="80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19430" y="2250637"/>
            <a:ext cx="450668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Cetak berwarna di atas kertas A4 putih dan laminatkan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Guna klip kertas untuk menunjukkan status pergerakan pegawai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Untuk memasukkan gambar pada kotak</a:t>
            </a:r>
            <a:r>
              <a:rPr lang="en-US" dirty="0" smtClean="0"/>
              <a:t>:</a:t>
            </a:r>
          </a:p>
          <a:p>
            <a:pPr lvl="1" algn="just"/>
            <a:r>
              <a:rPr lang="en-US" dirty="0" smtClean="0"/>
              <a:t>Klik </a:t>
            </a:r>
            <a:r>
              <a:rPr lang="en-US" dirty="0"/>
              <a:t>pada kotak gambar &gt; </a:t>
            </a:r>
            <a:r>
              <a:rPr lang="en-US" i="1" dirty="0"/>
              <a:t>right-click</a:t>
            </a:r>
            <a:r>
              <a:rPr lang="en-US" dirty="0"/>
              <a:t> dan tekan ‘Fill’ &gt; pilih </a:t>
            </a:r>
            <a:r>
              <a:rPr lang="en-US" i="1" dirty="0"/>
              <a:t>option</a:t>
            </a:r>
            <a:r>
              <a:rPr lang="en-US" dirty="0"/>
              <a:t> ‘Picture’ dan masukkan gambar pegawai</a:t>
            </a:r>
          </a:p>
          <a:p>
            <a:pPr algn="just"/>
            <a:endParaRPr lang="en-MY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2" t="13714" r="6741" b="13524"/>
          <a:stretch/>
        </p:blipFill>
        <p:spPr>
          <a:xfrm>
            <a:off x="640081" y="432102"/>
            <a:ext cx="5381896" cy="592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30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47037" y="666017"/>
            <a:ext cx="6546292" cy="6031832"/>
            <a:chOff x="5645708" y="445166"/>
            <a:chExt cx="6546292" cy="6031832"/>
          </a:xfrm>
        </p:grpSpPr>
        <p:sp>
          <p:nvSpPr>
            <p:cNvPr id="16" name="TextBox 15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Bahnschrift SemiBold SemiConden" panose="020B0502040204020203" pitchFamily="34" charset="0"/>
                </a:rPr>
                <a:t>Nama Pegawai</a:t>
              </a:r>
              <a:endParaRPr lang="en-US" sz="2000" b="1" dirty="0">
                <a:latin typeface="Bahnschrift SemiBold SemiConden" panose="020B0502040204020203" pitchFamily="34" charset="0"/>
              </a:endParaRPr>
            </a:p>
            <a:p>
              <a:r>
                <a:rPr lang="en-US" sz="2000" dirty="0" smtClean="0">
                  <a:latin typeface="Bahnschrift SemiBold SemiConden" panose="020B0502040204020203" pitchFamily="34" charset="0"/>
                </a:rPr>
                <a:t>Jawatan &amp; Gred</a:t>
              </a:r>
              <a:endParaRPr lang="en-US" sz="2000" dirty="0">
                <a:latin typeface="Bahnschrift SemiBold SemiConden" panose="020B0502040204020203" pitchFamily="34" charset="0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12" name="Rectangle 11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FFDE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18" name="Diagram 17"/>
              <p:cNvGraphicFramePr/>
              <p:nvPr>
                <p:extLst>
                  <p:ext uri="{D42A27DB-BD31-4B8C-83A1-F6EECF244321}">
                    <p14:modId xmlns:p14="http://schemas.microsoft.com/office/powerpoint/2010/main" val="2120621576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5688169" y="666016"/>
            <a:ext cx="6546292" cy="6031832"/>
            <a:chOff x="5645708" y="445166"/>
            <a:chExt cx="6546292" cy="6031832"/>
          </a:xfrm>
        </p:grpSpPr>
        <p:sp>
          <p:nvSpPr>
            <p:cNvPr id="23" name="TextBox 22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Bahnschrift SemiBold SemiConden" panose="020B0502040204020203" pitchFamily="34" charset="0"/>
                </a:rPr>
                <a:t>Nama Pegawai</a:t>
              </a:r>
              <a:endParaRPr lang="en-US" sz="2000" b="1" dirty="0">
                <a:latin typeface="Bahnschrift SemiBold SemiConden" panose="020B0502040204020203" pitchFamily="34" charset="0"/>
              </a:endParaRPr>
            </a:p>
            <a:p>
              <a:r>
                <a:rPr lang="en-US" sz="2000" dirty="0" smtClean="0">
                  <a:latin typeface="Bahnschrift SemiBold SemiConden" panose="020B0502040204020203" pitchFamily="34" charset="0"/>
                </a:rPr>
                <a:t>Jawatan &amp; Gred</a:t>
              </a:r>
              <a:endParaRPr lang="en-US" sz="2000" dirty="0">
                <a:latin typeface="Bahnschrift SemiBold SemiConden" panose="020B0502040204020203" pitchFamily="34" charset="0"/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26" name="Rectangle 25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FFDE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29" name="Diagram 28"/>
              <p:cNvGraphicFramePr/>
              <p:nvPr>
                <p:extLst>
                  <p:ext uri="{D42A27DB-BD31-4B8C-83A1-F6EECF244321}">
                    <p14:modId xmlns:p14="http://schemas.microsoft.com/office/powerpoint/2010/main" val="1961411833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4753875" y="58717"/>
            <a:ext cx="30652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Bahnschrift SemiBold SemiConden" panose="020B0502040204020203" pitchFamily="34" charset="0"/>
              </a:rPr>
              <a:t>SUB-ZON PULAU (PKKK)</a:t>
            </a:r>
            <a:endParaRPr lang="en-MY" sz="2400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58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47037" y="666017"/>
            <a:ext cx="6546292" cy="6031832"/>
            <a:chOff x="5645708" y="445166"/>
            <a:chExt cx="6546292" cy="6031832"/>
          </a:xfrm>
        </p:grpSpPr>
        <p:sp>
          <p:nvSpPr>
            <p:cNvPr id="16" name="TextBox 15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Bahnschrift SemiBold SemiConden" panose="020B0502040204020203" pitchFamily="34" charset="0"/>
                </a:rPr>
                <a:t>Nama Pegawai</a:t>
              </a:r>
              <a:endParaRPr lang="en-US" sz="2000" b="1" dirty="0">
                <a:latin typeface="Bahnschrift SemiBold SemiConden" panose="020B0502040204020203" pitchFamily="34" charset="0"/>
              </a:endParaRPr>
            </a:p>
            <a:p>
              <a:r>
                <a:rPr lang="en-US" sz="2000" dirty="0" smtClean="0">
                  <a:latin typeface="Bahnschrift SemiBold SemiConden" panose="020B0502040204020203" pitchFamily="34" charset="0"/>
                </a:rPr>
                <a:t>Jawatan &amp; Gred</a:t>
              </a:r>
              <a:endParaRPr lang="en-US" sz="2000" dirty="0">
                <a:latin typeface="Bahnschrift SemiBold SemiConden" panose="020B0502040204020203" pitchFamily="34" charset="0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12" name="Rectangle 11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D3B5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18" name="Diagram 17"/>
              <p:cNvGraphicFramePr/>
              <p:nvPr>
                <p:extLst>
                  <p:ext uri="{D42A27DB-BD31-4B8C-83A1-F6EECF244321}">
                    <p14:modId xmlns:p14="http://schemas.microsoft.com/office/powerpoint/2010/main" val="2881642569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5688169" y="666016"/>
            <a:ext cx="6546292" cy="6031832"/>
            <a:chOff x="5645708" y="445166"/>
            <a:chExt cx="6546292" cy="6031832"/>
          </a:xfrm>
        </p:grpSpPr>
        <p:sp>
          <p:nvSpPr>
            <p:cNvPr id="23" name="TextBox 22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Bahnschrift SemiBold SemiConden" panose="020B0502040204020203" pitchFamily="34" charset="0"/>
                </a:rPr>
                <a:t>Nama Pegawai</a:t>
              </a:r>
              <a:endParaRPr lang="en-US" sz="2000" b="1" dirty="0">
                <a:latin typeface="Bahnschrift SemiBold SemiConden" panose="020B0502040204020203" pitchFamily="34" charset="0"/>
              </a:endParaRPr>
            </a:p>
            <a:p>
              <a:r>
                <a:rPr lang="en-US" sz="2000" dirty="0" smtClean="0">
                  <a:latin typeface="Bahnschrift SemiBold SemiConden" panose="020B0502040204020203" pitchFamily="34" charset="0"/>
                </a:rPr>
                <a:t>Jawatan &amp; Gred</a:t>
              </a:r>
              <a:endParaRPr lang="en-US" sz="2000" dirty="0">
                <a:latin typeface="Bahnschrift SemiBold SemiConden" panose="020B0502040204020203" pitchFamily="34" charset="0"/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26" name="Rectangle 25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D3B5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29" name="Diagram 28"/>
              <p:cNvGraphicFramePr/>
              <p:nvPr>
                <p:extLst>
                  <p:ext uri="{D42A27DB-BD31-4B8C-83A1-F6EECF244321}">
                    <p14:modId xmlns:p14="http://schemas.microsoft.com/office/powerpoint/2010/main" val="2549989422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4060752" y="64685"/>
            <a:ext cx="3995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Bahnschrift SemiBold SemiConden" panose="020B0502040204020203" pitchFamily="34" charset="0"/>
              </a:rPr>
              <a:t>SUB-ZON TAMAN TEMA (PKPSR)</a:t>
            </a:r>
            <a:endParaRPr lang="en-MY" sz="2400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22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47037" y="666017"/>
            <a:ext cx="6546292" cy="6031832"/>
            <a:chOff x="5645708" y="445166"/>
            <a:chExt cx="6546292" cy="6031832"/>
          </a:xfrm>
        </p:grpSpPr>
        <p:sp>
          <p:nvSpPr>
            <p:cNvPr id="16" name="TextBox 15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Bahnschrift SemiBold SemiConden" panose="020B0502040204020203" pitchFamily="34" charset="0"/>
                </a:rPr>
                <a:t>Nama Pegawai</a:t>
              </a:r>
              <a:endParaRPr lang="en-US" sz="2000" b="1" dirty="0">
                <a:latin typeface="Bahnschrift SemiBold SemiConden" panose="020B0502040204020203" pitchFamily="34" charset="0"/>
              </a:endParaRPr>
            </a:p>
            <a:p>
              <a:r>
                <a:rPr lang="en-US" sz="2000" dirty="0" smtClean="0">
                  <a:latin typeface="Bahnschrift SemiBold SemiConden" panose="020B0502040204020203" pitchFamily="34" charset="0"/>
                </a:rPr>
                <a:t>Jawatan &amp; Gred</a:t>
              </a:r>
              <a:endParaRPr lang="en-US" sz="2000" dirty="0">
                <a:latin typeface="Bahnschrift SemiBold SemiConden" panose="020B0502040204020203" pitchFamily="34" charset="0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12" name="Rectangle 11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FE98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18" name="Diagram 17"/>
              <p:cNvGraphicFramePr/>
              <p:nvPr>
                <p:extLst>
                  <p:ext uri="{D42A27DB-BD31-4B8C-83A1-F6EECF244321}">
                    <p14:modId xmlns:p14="http://schemas.microsoft.com/office/powerpoint/2010/main" val="752281591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5688169" y="666016"/>
            <a:ext cx="6546292" cy="6031832"/>
            <a:chOff x="5645708" y="445166"/>
            <a:chExt cx="6546292" cy="6031832"/>
          </a:xfrm>
        </p:grpSpPr>
        <p:sp>
          <p:nvSpPr>
            <p:cNvPr id="23" name="TextBox 22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Bahnschrift SemiBold SemiConden" panose="020B0502040204020203" pitchFamily="34" charset="0"/>
                </a:rPr>
                <a:t>Nama Pegawai</a:t>
              </a:r>
              <a:endParaRPr lang="en-US" sz="2000" b="1" dirty="0">
                <a:latin typeface="Bahnschrift SemiBold SemiConden" panose="020B0502040204020203" pitchFamily="34" charset="0"/>
              </a:endParaRPr>
            </a:p>
            <a:p>
              <a:r>
                <a:rPr lang="en-US" sz="2000" dirty="0" smtClean="0">
                  <a:latin typeface="Bahnschrift SemiBold SemiConden" panose="020B0502040204020203" pitchFamily="34" charset="0"/>
                </a:rPr>
                <a:t>Jawatan &amp; Gred</a:t>
              </a:r>
              <a:endParaRPr lang="en-US" sz="2000" dirty="0">
                <a:latin typeface="Bahnschrift SemiBold SemiConden" panose="020B0502040204020203" pitchFamily="34" charset="0"/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26" name="Rectangle 25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FE98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29" name="Diagram 28"/>
              <p:cNvGraphicFramePr/>
              <p:nvPr>
                <p:extLst>
                  <p:ext uri="{D42A27DB-BD31-4B8C-83A1-F6EECF244321}">
                    <p14:modId xmlns:p14="http://schemas.microsoft.com/office/powerpoint/2010/main" val="2175667724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4634972" y="58717"/>
            <a:ext cx="3272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Bahnschrift SemiBold SemiConden" panose="020B0502040204020203" pitchFamily="34" charset="0"/>
              </a:rPr>
              <a:t>SUB-ZON GUNUNG (PPPK)</a:t>
            </a:r>
            <a:endParaRPr lang="en-MY" sz="2400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750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47037" y="666017"/>
            <a:ext cx="6546292" cy="6031832"/>
            <a:chOff x="5645708" y="445166"/>
            <a:chExt cx="6546292" cy="6031832"/>
          </a:xfrm>
        </p:grpSpPr>
        <p:sp>
          <p:nvSpPr>
            <p:cNvPr id="16" name="TextBox 15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Bahnschrift SemiBold SemiConden" panose="020B0502040204020203" pitchFamily="34" charset="0"/>
                </a:rPr>
                <a:t>Nama Pegawai</a:t>
              </a:r>
              <a:endParaRPr lang="en-US" sz="2000" b="1" dirty="0">
                <a:latin typeface="Bahnschrift SemiBold SemiConden" panose="020B0502040204020203" pitchFamily="34" charset="0"/>
              </a:endParaRPr>
            </a:p>
            <a:p>
              <a:r>
                <a:rPr lang="en-US" sz="2000" dirty="0" smtClean="0">
                  <a:latin typeface="Bahnschrift SemiBold SemiConden" panose="020B0502040204020203" pitchFamily="34" charset="0"/>
                </a:rPr>
                <a:t>Jawatan &amp; Gred</a:t>
              </a:r>
              <a:endParaRPr lang="en-US" sz="2000" dirty="0">
                <a:latin typeface="Bahnschrift SemiBold SemiConden" panose="020B0502040204020203" pitchFamily="34" charset="0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12" name="Rectangle 11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8FE2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18" name="Diagram 17"/>
              <p:cNvGraphicFramePr/>
              <p:nvPr>
                <p:extLst>
                  <p:ext uri="{D42A27DB-BD31-4B8C-83A1-F6EECF244321}">
                    <p14:modId xmlns:p14="http://schemas.microsoft.com/office/powerpoint/2010/main" val="2053351848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5688169" y="666016"/>
            <a:ext cx="6546292" cy="6031832"/>
            <a:chOff x="5645708" y="445166"/>
            <a:chExt cx="6546292" cy="6031832"/>
          </a:xfrm>
        </p:grpSpPr>
        <p:sp>
          <p:nvSpPr>
            <p:cNvPr id="23" name="TextBox 22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Bahnschrift SemiBold SemiConden" panose="020B0502040204020203" pitchFamily="34" charset="0"/>
                </a:rPr>
                <a:t>Nama Pegawai</a:t>
              </a:r>
              <a:endParaRPr lang="en-US" sz="2000" b="1" dirty="0">
                <a:latin typeface="Bahnschrift SemiBold SemiConden" panose="020B0502040204020203" pitchFamily="34" charset="0"/>
              </a:endParaRPr>
            </a:p>
            <a:p>
              <a:r>
                <a:rPr lang="en-US" sz="2000" dirty="0" smtClean="0">
                  <a:latin typeface="Bahnschrift SemiBold SemiConden" panose="020B0502040204020203" pitchFamily="34" charset="0"/>
                </a:rPr>
                <a:t>Jawatan &amp; Gred</a:t>
              </a:r>
              <a:endParaRPr lang="en-US" sz="2000" dirty="0">
                <a:latin typeface="Bahnschrift SemiBold SemiConden" panose="020B0502040204020203" pitchFamily="34" charset="0"/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26" name="Rectangle 25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8FE2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29" name="Diagram 28"/>
              <p:cNvGraphicFramePr/>
              <p:nvPr>
                <p:extLst>
                  <p:ext uri="{D42A27DB-BD31-4B8C-83A1-F6EECF244321}">
                    <p14:modId xmlns:p14="http://schemas.microsoft.com/office/powerpoint/2010/main" val="1802335805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4634972" y="58717"/>
            <a:ext cx="27542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Bahnschrift SemiBold SemiConden" panose="020B0502040204020203" pitchFamily="34" charset="0"/>
              </a:rPr>
              <a:t>SUB-ZON TASIK (PTD)</a:t>
            </a:r>
            <a:endParaRPr lang="en-MY" sz="2400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60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210</Words>
  <Application>Microsoft Office PowerPoint</Application>
  <PresentationFormat>Widescreen</PresentationFormat>
  <Paragraphs>67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Bahnschrift SemiBold SemiConden</vt:lpstr>
      <vt:lpstr>Calibri</vt:lpstr>
      <vt:lpstr>Calibri Light</vt:lpstr>
      <vt:lpstr>Segoe Print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Mohamad Fitri</dc:creator>
  <cp:lastModifiedBy>UPT3 PKKK</cp:lastModifiedBy>
  <cp:revision>14</cp:revision>
  <cp:lastPrinted>2021-11-02T05:46:58Z</cp:lastPrinted>
  <dcterms:created xsi:type="dcterms:W3CDTF">2021-11-02T01:30:00Z</dcterms:created>
  <dcterms:modified xsi:type="dcterms:W3CDTF">2023-01-12T07:16:41Z</dcterms:modified>
</cp:coreProperties>
</file>

<file path=docProps/thumbnail.jpeg>
</file>